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5A2980"/>
    <a:srgbClr val="FFFFFF"/>
    <a:srgbClr val="D7E4BD"/>
    <a:srgbClr val="FF9966"/>
    <a:srgbClr val="0066FF"/>
    <a:srgbClr val="FFCC00"/>
    <a:srgbClr val="990033"/>
    <a:srgbClr val="FFCCCC"/>
    <a:srgbClr val="BD7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2B3E63-324D-463B-9E25-F3004D17EFC4}" v="35" dt="2024-08-05T17:09:54.351"/>
    <p1510:client id="{A68195F6-4FD4-4E25-A1AD-B2E4C6A20625}" v="14" dt="2024-08-07T01:01:48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86458" autoAdjust="0"/>
  </p:normalViewPr>
  <p:slideViewPr>
    <p:cSldViewPr>
      <p:cViewPr>
        <p:scale>
          <a:sx n="20" d="100"/>
          <a:sy n="20" d="100"/>
        </p:scale>
        <p:origin x="1738" y="-2011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25" d="100"/>
        <a:sy n="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463" y="13422313"/>
            <a:ext cx="27543125" cy="9259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925" y="24482425"/>
            <a:ext cx="22682200" cy="110426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CC061-857D-4DAE-B054-DFCFFA02AFA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973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037FAA-436F-454A-8A3A-D6ABA32A481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437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8600" y="3840163"/>
            <a:ext cx="6884988" cy="345646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0463" y="3840163"/>
            <a:ext cx="20505737" cy="345646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F0D5B-A78C-4F89-A0ED-591A6745B7E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1818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D86DB-DFBD-4A8C-9998-A0E985328D5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736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050" y="27763788"/>
            <a:ext cx="27544713" cy="85804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050" y="18311813"/>
            <a:ext cx="27544713" cy="9451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F2D7E-1155-48F8-8182-CF81C160764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7399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0463" y="12480925"/>
            <a:ext cx="13695362" cy="25923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8225" y="12480925"/>
            <a:ext cx="13695363" cy="25923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77421-BA9C-4411-B114-F5DB03DC9E4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45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838" y="9671050"/>
            <a:ext cx="1431607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838" y="13701713"/>
            <a:ext cx="1431607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788" y="9671050"/>
            <a:ext cx="1432242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788" y="13701713"/>
            <a:ext cx="1432242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6240A-3C26-4854-8E98-58A64D9F67B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155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10AA5-0753-4188-8C52-DEF8C73612B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345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C961F-F427-452D-B8AF-F66D28B61EE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4716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838" y="1720850"/>
            <a:ext cx="10660062" cy="73199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838" y="1720850"/>
            <a:ext cx="18113375" cy="36874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838" y="9040813"/>
            <a:ext cx="10660062" cy="295544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97419-4FCE-4942-ACA1-046E17D7D1E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142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588" y="30243463"/>
            <a:ext cx="19442112" cy="3570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588" y="3860800"/>
            <a:ext cx="19442112" cy="2592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588" y="33813750"/>
            <a:ext cx="19442112" cy="5070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61D51-9810-427C-A5CD-F6412E94499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48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0" tIns="228600" rIns="457200" bIns="2286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0" tIns="228600" rIns="457200" bIns="2286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000"/>
            </a:lvl1pPr>
          </a:lstStyle>
          <a:p>
            <a:fld id="{F98ED0FC-7694-4FC6-ACF9-CCF60CD07B2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0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572000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2pPr>
      <a:lvl3pPr algn="ctr" defTabSz="4572000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3pPr>
      <a:lvl4pPr algn="ctr" defTabSz="4572000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4pPr>
      <a:lvl5pPr algn="ctr" defTabSz="4572000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5pPr>
      <a:lvl6pPr marL="457200" algn="ctr" defTabSz="4572000" rtl="0" fontAlgn="base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6pPr>
      <a:lvl7pPr marL="914400" algn="ctr" defTabSz="4572000" rtl="0" fontAlgn="base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7pPr>
      <a:lvl8pPr marL="1371600" algn="ctr" defTabSz="4572000" rtl="0" fontAlgn="base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8pPr>
      <a:lvl9pPr marL="1828800" algn="ctr" defTabSz="4572000" rtl="0" fontAlgn="base">
        <a:spcBef>
          <a:spcPct val="0"/>
        </a:spcBef>
        <a:spcAft>
          <a:spcPct val="0"/>
        </a:spcAft>
        <a:defRPr sz="22000">
          <a:solidFill>
            <a:schemeClr val="tx2"/>
          </a:solidFill>
          <a:latin typeface="Times New Roman" pitchFamily="18" charset="0"/>
        </a:defRPr>
      </a:lvl9pPr>
    </p:titleStyle>
    <p:bodyStyle>
      <a:lvl1pPr marL="1714500" indent="-1714500" algn="l" defTabSz="4572000" rtl="0" eaLnBrk="0" fontAlgn="base" hangingPunct="0">
        <a:spcBef>
          <a:spcPct val="20000"/>
        </a:spcBef>
        <a:spcAft>
          <a:spcPct val="0"/>
        </a:spcAft>
        <a:buChar char="•"/>
        <a:defRPr sz="16000">
          <a:solidFill>
            <a:schemeClr val="tx1"/>
          </a:solidFill>
          <a:latin typeface="+mn-lt"/>
          <a:ea typeface="+mn-ea"/>
          <a:cs typeface="+mn-cs"/>
        </a:defRPr>
      </a:lvl1pPr>
      <a:lvl2pPr marL="3714750" indent="-1428750" algn="l" defTabSz="4572000" rtl="0" eaLnBrk="0" fontAlgn="base" hangingPunct="0">
        <a:spcBef>
          <a:spcPct val="20000"/>
        </a:spcBef>
        <a:spcAft>
          <a:spcPct val="0"/>
        </a:spcAft>
        <a:buChar char="–"/>
        <a:defRPr sz="14000">
          <a:solidFill>
            <a:schemeClr val="tx1"/>
          </a:solidFill>
          <a:latin typeface="+mn-lt"/>
        </a:defRPr>
      </a:lvl2pPr>
      <a:lvl3pPr marL="5715000" indent="-1143000" algn="l" defTabSz="4572000" rtl="0" eaLnBrk="0" fontAlgn="base" hangingPunct="0">
        <a:spcBef>
          <a:spcPct val="20000"/>
        </a:spcBef>
        <a:spcAft>
          <a:spcPct val="0"/>
        </a:spcAft>
        <a:buChar char="•"/>
        <a:defRPr sz="12000">
          <a:solidFill>
            <a:schemeClr val="tx1"/>
          </a:solidFill>
          <a:latin typeface="+mn-lt"/>
        </a:defRPr>
      </a:lvl3pPr>
      <a:lvl4pPr marL="8001000" indent="-1143000" algn="l" defTabSz="4572000" rtl="0" eaLnBrk="0" fontAlgn="base" hangingPunct="0">
        <a:spcBef>
          <a:spcPct val="20000"/>
        </a:spcBef>
        <a:spcAft>
          <a:spcPct val="0"/>
        </a:spcAft>
        <a:buChar char="–"/>
        <a:defRPr sz="10100">
          <a:solidFill>
            <a:schemeClr val="tx1"/>
          </a:solidFill>
          <a:latin typeface="+mn-lt"/>
        </a:defRPr>
      </a:lvl4pPr>
      <a:lvl5pPr marL="10287000" indent="-1143000" algn="l" defTabSz="4572000" rtl="0" eaLnBrk="0" fontAlgn="base" hangingPunct="0">
        <a:spcBef>
          <a:spcPct val="20000"/>
        </a:spcBef>
        <a:spcAft>
          <a:spcPct val="0"/>
        </a:spcAft>
        <a:buChar char="»"/>
        <a:defRPr sz="10100">
          <a:solidFill>
            <a:schemeClr val="tx1"/>
          </a:solidFill>
          <a:latin typeface="+mn-lt"/>
        </a:defRPr>
      </a:lvl5pPr>
      <a:lvl6pPr marL="10744200" indent="-1143000" algn="l" defTabSz="4572000" rtl="0" fontAlgn="base">
        <a:spcBef>
          <a:spcPct val="20000"/>
        </a:spcBef>
        <a:spcAft>
          <a:spcPct val="0"/>
        </a:spcAft>
        <a:buChar char="»"/>
        <a:defRPr sz="10100">
          <a:solidFill>
            <a:schemeClr val="tx1"/>
          </a:solidFill>
          <a:latin typeface="+mn-lt"/>
        </a:defRPr>
      </a:lvl6pPr>
      <a:lvl7pPr marL="11201400" indent="-1143000" algn="l" defTabSz="4572000" rtl="0" fontAlgn="base">
        <a:spcBef>
          <a:spcPct val="20000"/>
        </a:spcBef>
        <a:spcAft>
          <a:spcPct val="0"/>
        </a:spcAft>
        <a:buChar char="»"/>
        <a:defRPr sz="10100">
          <a:solidFill>
            <a:schemeClr val="tx1"/>
          </a:solidFill>
          <a:latin typeface="+mn-lt"/>
        </a:defRPr>
      </a:lvl7pPr>
      <a:lvl8pPr marL="11658600" indent="-1143000" algn="l" defTabSz="4572000" rtl="0" fontAlgn="base">
        <a:spcBef>
          <a:spcPct val="20000"/>
        </a:spcBef>
        <a:spcAft>
          <a:spcPct val="0"/>
        </a:spcAft>
        <a:buChar char="»"/>
        <a:defRPr sz="10100">
          <a:solidFill>
            <a:schemeClr val="tx1"/>
          </a:solidFill>
          <a:latin typeface="+mn-lt"/>
        </a:defRPr>
      </a:lvl8pPr>
      <a:lvl9pPr marL="12115800" indent="-1143000" algn="l" defTabSz="4572000" rtl="0" fontAlgn="base">
        <a:spcBef>
          <a:spcPct val="20000"/>
        </a:spcBef>
        <a:spcAft>
          <a:spcPct val="0"/>
        </a:spcAft>
        <a:buChar char="»"/>
        <a:defRPr sz="10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 descr="Pergaminho"/>
          <p:cNvSpPr>
            <a:spLocks noChangeArrowheads="1"/>
          </p:cNvSpPr>
          <p:nvPr/>
        </p:nvSpPr>
        <p:spPr bwMode="auto">
          <a:xfrm>
            <a:off x="720305" y="2236442"/>
            <a:ext cx="30674491" cy="3510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600"/>
              </a:spcBef>
              <a:defRPr/>
            </a:pPr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COLOQUE O TÍTULO</a:t>
            </a:r>
            <a:endParaRPr lang="pt-BR" sz="5000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ts val="600"/>
              </a:spcBef>
              <a:defRPr/>
            </a:pPr>
            <a:r>
              <a:rPr lang="pt-BR" sz="4000" dirty="0">
                <a:latin typeface="Calibri" panose="020F0502020204030204" pitchFamily="34" charset="0"/>
              </a:rPr>
              <a:t>Autores separados por vírgula (último nome, primeiro nome)</a:t>
            </a:r>
            <a:endParaRPr lang="pt-BR" sz="4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10000"/>
              </a:spcBef>
              <a:defRPr/>
            </a:pPr>
            <a:endParaRPr lang="pt-BR" sz="36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023035" y="6907092"/>
            <a:ext cx="14833600" cy="866775"/>
          </a:xfrm>
          <a:prstGeom prst="rect">
            <a:avLst/>
          </a:prstGeom>
          <a:solidFill>
            <a:schemeClr val="accent2">
              <a:lumMod val="50000"/>
              <a:alpha val="98824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lIns="96004" tIns="48002" rIns="96004" bIns="48002">
            <a:spAutoFit/>
          </a:bodyPr>
          <a:lstStyle/>
          <a:p>
            <a:pPr algn="ctr" defTabSz="960438" eaLnBrk="1" hangingPunct="1">
              <a:spcBef>
                <a:spcPct val="50000"/>
              </a:spcBef>
              <a:defRPr/>
            </a:pPr>
            <a:r>
              <a:rPr lang="pt-BR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INTRODUÇÃO</a:t>
            </a:r>
          </a:p>
        </p:txBody>
      </p:sp>
      <p:sp>
        <p:nvSpPr>
          <p:cNvPr id="2" name="Text Box 13" descr="Pergaminho"/>
          <p:cNvSpPr txBox="1">
            <a:spLocks noChangeArrowheads="1"/>
          </p:cNvSpPr>
          <p:nvPr/>
        </p:nvSpPr>
        <p:spPr bwMode="auto">
          <a:xfrm>
            <a:off x="0" y="26962496"/>
            <a:ext cx="1505108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15000"/>
              </a:spcBef>
            </a:pPr>
            <a:r>
              <a:rPr lang="pt-BR" altLang="pt-BR" sz="2500" b="1">
                <a:solidFill>
                  <a:srgbClr val="000066"/>
                </a:solidFill>
                <a:latin typeface="Arial" panose="020B0604020202020204" pitchFamily="34" charset="0"/>
              </a:rPr>
              <a:t> 	</a:t>
            </a:r>
          </a:p>
        </p:txBody>
      </p:sp>
      <p:sp>
        <p:nvSpPr>
          <p:cNvPr id="2055" name="Text Box 18" descr="Pergaminho"/>
          <p:cNvSpPr txBox="1">
            <a:spLocks noChangeArrowheads="1"/>
          </p:cNvSpPr>
          <p:nvPr/>
        </p:nvSpPr>
        <p:spPr bwMode="auto">
          <a:xfrm>
            <a:off x="23361960" y="10162005"/>
            <a:ext cx="12349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pt-BR" sz="3600">
              <a:latin typeface="Arial" panose="020B0604020202020204" pitchFamily="34" charset="0"/>
            </a:endParaRPr>
          </a:p>
        </p:txBody>
      </p:sp>
      <p:sp>
        <p:nvSpPr>
          <p:cNvPr id="2057" name="Text Box 2157" descr="Pergaminho"/>
          <p:cNvSpPr txBox="1">
            <a:spLocks noChangeArrowheads="1"/>
          </p:cNvSpPr>
          <p:nvPr/>
        </p:nvSpPr>
        <p:spPr bwMode="auto">
          <a:xfrm>
            <a:off x="772344" y="5060625"/>
            <a:ext cx="14978063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500" b="1">
                <a:solidFill>
                  <a:srgbClr val="000066"/>
                </a:solidFill>
                <a:latin typeface="Arial" panose="020B0604020202020204" pitchFamily="34" charset="0"/>
              </a:rPr>
              <a:t>	</a:t>
            </a:r>
            <a:endParaRPr lang="pt-BR" altLang="pt-BR" sz="2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13" name="Text Box 2165"/>
          <p:cNvSpPr txBox="1">
            <a:spLocks noChangeArrowheads="1"/>
          </p:cNvSpPr>
          <p:nvPr/>
        </p:nvSpPr>
        <p:spPr bwMode="auto">
          <a:xfrm>
            <a:off x="519743" y="17709029"/>
            <a:ext cx="14833600" cy="866775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lIns="96004" tIns="48002" rIns="96004" bIns="48002">
            <a:spAutoFit/>
          </a:bodyPr>
          <a:lstStyle>
            <a:defPPr>
              <a:defRPr lang="pt-BR"/>
            </a:defPPr>
            <a:lvl1pPr algn="ctr" defTabSz="960438" eaLnBrk="1" hangingPunct="1">
              <a:spcBef>
                <a:spcPct val="50000"/>
              </a:spcBef>
              <a:defRPr sz="5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pt-BR" dirty="0"/>
              <a:t>JUSTIFICATIVA</a:t>
            </a:r>
          </a:p>
        </p:txBody>
      </p:sp>
      <p:sp>
        <p:nvSpPr>
          <p:cNvPr id="5174" name="Text Box 3126"/>
          <p:cNvSpPr txBox="1">
            <a:spLocks noChangeArrowheads="1"/>
          </p:cNvSpPr>
          <p:nvPr/>
        </p:nvSpPr>
        <p:spPr bwMode="auto">
          <a:xfrm>
            <a:off x="17159054" y="34202348"/>
            <a:ext cx="14222413" cy="86638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lIns="96004" tIns="48002" rIns="96004" bIns="48002">
            <a:spAutoFit/>
          </a:bodyPr>
          <a:lstStyle>
            <a:defPPr>
              <a:defRPr lang="pt-BR"/>
            </a:defPPr>
            <a:lvl1pPr algn="ctr" defTabSz="960438" eaLnBrk="1" hangingPunct="1">
              <a:spcBef>
                <a:spcPct val="50000"/>
              </a:spcBef>
              <a:defRPr sz="5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pt-BR" dirty="0"/>
              <a:t>REFERÊNCIAS           </a:t>
            </a:r>
          </a:p>
        </p:txBody>
      </p:sp>
      <p:sp>
        <p:nvSpPr>
          <p:cNvPr id="2065" name="Text Box 3450" descr="Pergaminho"/>
          <p:cNvSpPr txBox="1">
            <a:spLocks noChangeArrowheads="1"/>
          </p:cNvSpPr>
          <p:nvPr/>
        </p:nvSpPr>
        <p:spPr bwMode="auto">
          <a:xfrm>
            <a:off x="16346488" y="15237571"/>
            <a:ext cx="14835187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500" b="1" dirty="0">
                <a:solidFill>
                  <a:srgbClr val="000066"/>
                </a:solidFill>
                <a:latin typeface="Arial" panose="020B0604020202020204" pitchFamily="34" charset="0"/>
              </a:rPr>
              <a:t>	</a:t>
            </a:r>
            <a:r>
              <a:rPr lang="pt-BR" altLang="pt-BR" sz="25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altLang="pt-BR" sz="25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067" name="Retângulo 25"/>
          <p:cNvSpPr>
            <a:spLocks noChangeArrowheads="1"/>
          </p:cNvSpPr>
          <p:nvPr/>
        </p:nvSpPr>
        <p:spPr bwMode="auto">
          <a:xfrm>
            <a:off x="832085" y="8179114"/>
            <a:ext cx="14833600" cy="809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Coloque de forma sucinta as informações necessárias . Utilize esquemas, imagens e/ ou </a:t>
            </a:r>
            <a:r>
              <a:rPr lang="pt-BR" alt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SmartArt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para facilitar a compreensão pelo público/leitor.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alt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4594" y="27541209"/>
            <a:ext cx="14833599" cy="86201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wrap="square" lIns="96004" tIns="48002" rIns="96004" bIns="48002">
            <a:spAutoFit/>
          </a:bodyPr>
          <a:lstStyle/>
          <a:p>
            <a:pPr algn="ctr" defTabSz="960438" eaLnBrk="1" hangingPunct="1">
              <a:spcBef>
                <a:spcPct val="50000"/>
              </a:spcBef>
              <a:defRPr/>
            </a:pPr>
            <a:r>
              <a:rPr lang="pt-BR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OBJETIVO GERAL </a:t>
            </a:r>
          </a:p>
        </p:txBody>
      </p:sp>
      <p:sp>
        <p:nvSpPr>
          <p:cNvPr id="46" name="Text Box 3126"/>
          <p:cNvSpPr txBox="1">
            <a:spLocks noChangeArrowheads="1"/>
          </p:cNvSpPr>
          <p:nvPr/>
        </p:nvSpPr>
        <p:spPr bwMode="auto">
          <a:xfrm>
            <a:off x="16950873" y="6917794"/>
            <a:ext cx="14358938" cy="86177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lIns="96004" tIns="48002" rIns="96004" bIns="48002">
            <a:spAutoFit/>
          </a:bodyPr>
          <a:lstStyle>
            <a:defPPr>
              <a:defRPr lang="pt-BR"/>
            </a:defPPr>
            <a:lvl1pPr algn="ctr" defTabSz="960438" eaLnBrk="1" hangingPunct="1">
              <a:spcBef>
                <a:spcPct val="50000"/>
              </a:spcBef>
              <a:defRPr sz="5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pt-BR" dirty="0"/>
              <a:t>       RESULTADOS ESPERADOS  OU RESULTADOS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32404050" cy="43211004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51FF484E-376D-9284-8C3D-2802982CE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211" y="357037"/>
            <a:ext cx="6031353" cy="2142401"/>
          </a:xfrm>
          <a:prstGeom prst="rect">
            <a:avLst/>
          </a:prstGeom>
        </p:spPr>
      </p:pic>
      <p:pic>
        <p:nvPicPr>
          <p:cNvPr id="14" name="Imagem 13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3969E301-2133-71EE-08C0-1953AFB415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50" t="9451" r="40027" b="72970"/>
          <a:stretch/>
        </p:blipFill>
        <p:spPr>
          <a:xfrm>
            <a:off x="18797148" y="517585"/>
            <a:ext cx="11662461" cy="1966934"/>
          </a:xfrm>
          <a:prstGeom prst="rect">
            <a:avLst/>
          </a:prstGeom>
          <a:ln>
            <a:noFill/>
          </a:ln>
        </p:spPr>
      </p:pic>
      <p:sp>
        <p:nvSpPr>
          <p:cNvPr id="359" name="Retângulo 358"/>
          <p:cNvSpPr/>
          <p:nvPr/>
        </p:nvSpPr>
        <p:spPr>
          <a:xfrm>
            <a:off x="546790" y="34916390"/>
            <a:ext cx="14833599" cy="86201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wrap="square" lIns="96004" tIns="48002" rIns="96004" bIns="48002">
            <a:spAutoFit/>
          </a:bodyPr>
          <a:lstStyle/>
          <a:p>
            <a:pPr algn="ctr" defTabSz="960438" eaLnBrk="1" hangingPunct="1">
              <a:spcBef>
                <a:spcPct val="50000"/>
              </a:spcBef>
              <a:defRPr/>
            </a:pPr>
            <a:r>
              <a:rPr lang="pt-BR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MÉTODOS</a:t>
            </a:r>
          </a:p>
        </p:txBody>
      </p:sp>
      <p:sp>
        <p:nvSpPr>
          <p:cNvPr id="368" name="Retângulo 367"/>
          <p:cNvSpPr/>
          <p:nvPr/>
        </p:nvSpPr>
        <p:spPr>
          <a:xfrm>
            <a:off x="17159054" y="35246541"/>
            <a:ext cx="14235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Colocar as referências no modo Vancouver. </a:t>
            </a:r>
          </a:p>
        </p:txBody>
      </p:sp>
      <p:pic>
        <p:nvPicPr>
          <p:cNvPr id="7" name="Imagem 6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9ACF32DC-2BEB-7447-9626-4DD4356E8C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6013" y="213685"/>
            <a:ext cx="2392329" cy="2392329"/>
          </a:xfrm>
          <a:prstGeom prst="rect">
            <a:avLst/>
          </a:prstGeom>
        </p:spPr>
      </p:pic>
      <p:sp>
        <p:nvSpPr>
          <p:cNvPr id="8" name="Retângulo 25">
            <a:extLst>
              <a:ext uri="{FF2B5EF4-FFF2-40B4-BE49-F238E27FC236}">
                <a16:creationId xmlns:a16="http://schemas.microsoft.com/office/drawing/2014/main" id="{9149C353-3E40-C5A6-8FF5-46964A158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297" y="36364340"/>
            <a:ext cx="14833600" cy="809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Coloque de forma sucinta as informações necessárias . Utilize esquemas, imagens e/ ou </a:t>
            </a:r>
            <a:r>
              <a:rPr lang="pt-BR" alt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SmartArt</a:t>
            </a:r>
            <a:r>
              <a:rPr lang="pt-BR" alt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para facilitar a compreensão pelo público/leitor.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alt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126">
            <a:extLst>
              <a:ext uri="{FF2B5EF4-FFF2-40B4-BE49-F238E27FC236}">
                <a16:creationId xmlns:a16="http://schemas.microsoft.com/office/drawing/2014/main" id="{CAD05FB0-DA73-AFFF-A2CD-F71A2B2A2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59054" y="23359149"/>
            <a:ext cx="14358938" cy="86177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rgbClr val="5A2980"/>
            </a:solidFill>
            <a:miter lim="800000"/>
            <a:headEnd/>
            <a:tailEnd/>
          </a:ln>
          <a:effectLst/>
        </p:spPr>
        <p:txBody>
          <a:bodyPr lIns="96004" tIns="48002" rIns="96004" bIns="48002">
            <a:spAutoFit/>
          </a:bodyPr>
          <a:lstStyle>
            <a:defPPr>
              <a:defRPr lang="pt-BR"/>
            </a:defPPr>
            <a:lvl1pPr algn="ctr" defTabSz="960438" eaLnBrk="1" hangingPunct="1">
              <a:spcBef>
                <a:spcPct val="50000"/>
              </a:spcBef>
              <a:defRPr sz="5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pt-BR" dirty="0"/>
              <a:t>      CONCLUSÃO</a:t>
            </a:r>
          </a:p>
        </p:txBody>
      </p:sp>
      <p:pic>
        <p:nvPicPr>
          <p:cNvPr id="11" name="Imagem 10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C4EFFD97-873B-B1B1-4A83-E18E369C88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3869" y="99487"/>
            <a:ext cx="3010782" cy="2657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7133</TotalTime>
  <Words>89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Fábio Daniel Tancredi</dc:creator>
  <cp:lastModifiedBy>Patrícia Cruz</cp:lastModifiedBy>
  <cp:revision>810</cp:revision>
  <dcterms:created xsi:type="dcterms:W3CDTF">2002-11-18T15:22:00Z</dcterms:created>
  <dcterms:modified xsi:type="dcterms:W3CDTF">2025-07-28T05:19:57Z</dcterms:modified>
</cp:coreProperties>
</file>